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313" r:id="rId3"/>
    <p:sldId id="314" r:id="rId4"/>
    <p:sldId id="315" r:id="rId5"/>
    <p:sldId id="316" r:id="rId6"/>
    <p:sldId id="317" r:id="rId7"/>
    <p:sldId id="318" r:id="rId8"/>
    <p:sldId id="319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0F1"/>
    <a:srgbClr val="59E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4434" autoAdjust="0"/>
  </p:normalViewPr>
  <p:slideViewPr>
    <p:cSldViewPr snapToGrid="0">
      <p:cViewPr varScale="1">
        <p:scale>
          <a:sx n="108" d="100"/>
          <a:sy n="108" d="100"/>
        </p:scale>
        <p:origin x="23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CBFD8-4969-4093-88B1-436A64C5E7CA}" type="datetimeFigureOut">
              <a:rPr lang="ru-RU" smtClean="0"/>
              <a:t>23.05.18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A1E193-6C1E-49FF-A109-00E526CBA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34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/>
          </p:cNvSpPr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56569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509261"/>
            <a:ext cx="6068580" cy="636423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0"/>
          <a:stretch/>
        </p:blipFill>
        <p:spPr>
          <a:xfrm>
            <a:off x="1108364" y="376454"/>
            <a:ext cx="3131127" cy="108802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3999" y="1833065"/>
            <a:ext cx="9144000" cy="2045488"/>
          </a:xfrm>
        </p:spPr>
        <p:txBody>
          <a:bodyPr anchor="b">
            <a:normAutofit/>
          </a:bodyPr>
          <a:lstStyle>
            <a:lvl1pPr algn="ctr">
              <a:defRPr sz="6000" b="1" i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3998" y="4247143"/>
            <a:ext cx="8015443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10" name="Прямоугольник 9"/>
          <p:cNvSpPr/>
          <p:nvPr userDrawn="1"/>
        </p:nvSpPr>
        <p:spPr>
          <a:xfrm>
            <a:off x="2306782" y="4074319"/>
            <a:ext cx="8015387" cy="7382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105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ятиугольник 8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11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509261"/>
            <a:ext cx="6068580" cy="636423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070954"/>
          </a:xfrm>
        </p:spPr>
        <p:txBody>
          <a:bodyPr anchor="b">
            <a:normAutofit/>
          </a:bodyPr>
          <a:lstStyle>
            <a:lvl1pPr algn="ctr">
              <a:defRPr lang="ru-RU" sz="54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492" y="3974001"/>
            <a:ext cx="10515600" cy="1500187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217181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243013"/>
            <a:ext cx="10515600" cy="1218834"/>
          </a:xfrm>
        </p:spPr>
        <p:txBody>
          <a:bodyPr/>
          <a:lstStyle>
            <a:lvl1pPr algn="ctr"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688849"/>
            <a:ext cx="10515600" cy="403741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Пятиугольник 6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12981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0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247776"/>
            <a:ext cx="10515600" cy="952870"/>
          </a:xfrm>
        </p:spPr>
        <p:txBody>
          <a:bodyPr/>
          <a:lstStyle>
            <a:lvl1pPr algn="ctr">
              <a:defRPr lang="ru-RU" sz="4400" b="1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2335582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2335582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ятиугольник 8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11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7966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1243013"/>
            <a:ext cx="10515600" cy="992799"/>
          </a:xfrm>
        </p:spPr>
        <p:txBody>
          <a:bodyPr/>
          <a:lstStyle>
            <a:lvl1pPr algn="ctr">
              <a:defRPr lang="ru-RU" sz="4400" b="1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222628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3050200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222628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3050200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" name="Пятиугольник 9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12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9138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6" y="1247775"/>
            <a:ext cx="3932237" cy="1340643"/>
          </a:xfrm>
        </p:spPr>
        <p:txBody>
          <a:bodyPr anchor="b">
            <a:normAutofit/>
          </a:bodyPr>
          <a:lstStyle>
            <a:lvl1pPr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534881" y="1283679"/>
            <a:ext cx="6172200" cy="511632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7" y="2588418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Пятиугольник 7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10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7814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1252538"/>
            <a:ext cx="3932237" cy="1561000"/>
          </a:xfrm>
        </p:spPr>
        <p:txBody>
          <a:bodyPr anchor="b">
            <a:normAutofit/>
          </a:bodyPr>
          <a:lstStyle>
            <a:lvl1pPr algn="ctr"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1213340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813539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Пятиугольник 7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10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0997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92" y="1261940"/>
            <a:ext cx="10515600" cy="1111983"/>
          </a:xfrm>
        </p:spPr>
        <p:txBody>
          <a:bodyPr/>
          <a:lstStyle>
            <a:lvl1pPr algn="ctr">
              <a:defRPr lang="ru-RU" sz="4400" b="1" kern="1200" dirty="0" smtClean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6" name="Пятиугольник 5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8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226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rgbClr val="E3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ятиугольник 4"/>
          <p:cNvSpPr/>
          <p:nvPr userDrawn="1"/>
        </p:nvSpPr>
        <p:spPr>
          <a:xfrm>
            <a:off x="0" y="484909"/>
            <a:ext cx="6648773" cy="554182"/>
          </a:xfrm>
          <a:prstGeom prst="homePlate">
            <a:avLst/>
          </a:prstGeom>
          <a:solidFill>
            <a:srgbClr val="25656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5757"/>
          <a:stretch/>
        </p:blipFill>
        <p:spPr>
          <a:xfrm>
            <a:off x="9630865" y="427844"/>
            <a:ext cx="1724227" cy="611247"/>
          </a:xfrm>
          <a:prstGeom prst="rect">
            <a:avLst/>
          </a:prstGeom>
        </p:spPr>
      </p:pic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79522" y="579437"/>
            <a:ext cx="1556288" cy="334963"/>
          </a:xfrm>
        </p:spPr>
        <p:txBody>
          <a:bodyPr/>
          <a:lstStyle>
            <a:lvl1pPr algn="l">
              <a:defRPr sz="2800" b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1098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00"/>
                </a:solidFill>
              </a:defRPr>
            </a:lvl1pPr>
          </a:lstStyle>
          <a:p>
            <a:fld id="{35452535-58BB-4863-B2A4-07F605CC01FB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360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6" r:id="rId6"/>
    <p:sldLayoutId id="2147483657" r:id="rId7"/>
    <p:sldLayoutId id="2147483654" r:id="rId8"/>
    <p:sldLayoutId id="214748365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3600" dirty="0"/>
              <a:t>Система искусственного интеллекта на базе нейронных сетей для работы в составе системы лояльности покупателей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5398181"/>
            <a:ext cx="5007431" cy="1459819"/>
          </a:xfrm>
        </p:spPr>
        <p:txBody>
          <a:bodyPr>
            <a:normAutofit lnSpcReduction="10000"/>
          </a:bodyPr>
          <a:lstStyle/>
          <a:p>
            <a:r>
              <a:rPr lang="ru-RU" sz="1300" b="1" dirty="0"/>
              <a:t>Выполнил:</a:t>
            </a:r>
          </a:p>
          <a:p>
            <a:r>
              <a:rPr lang="ru-RU" sz="1300" dirty="0"/>
              <a:t>Матиив Роман Александрович</a:t>
            </a:r>
          </a:p>
          <a:p>
            <a:endParaRPr lang="ru-RU" sz="1300" dirty="0"/>
          </a:p>
          <a:p>
            <a:r>
              <a:rPr lang="ru-RU" sz="1300" b="1" dirty="0"/>
              <a:t>Руководитель:</a:t>
            </a:r>
            <a:endParaRPr lang="ru-RU" sz="1300" dirty="0"/>
          </a:p>
          <a:p>
            <a:r>
              <a:rPr lang="ru-RU" sz="1300" dirty="0"/>
              <a:t>Иванов Иван Иванович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81B8A35D-9BD5-1645-99BF-B1D69835D5DA}"/>
              </a:ext>
            </a:extLst>
          </p:cNvPr>
          <p:cNvSpPr txBox="1">
            <a:spLocks/>
          </p:cNvSpPr>
          <p:nvPr/>
        </p:nvSpPr>
        <p:spPr>
          <a:xfrm>
            <a:off x="3249884" y="5398181"/>
            <a:ext cx="5007431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60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39492" y="1448789"/>
            <a:ext cx="10515600" cy="847488"/>
          </a:xfrm>
        </p:spPr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3613520" y="2513337"/>
            <a:ext cx="5744236" cy="3483702"/>
          </a:xfrm>
        </p:spPr>
        <p:txBody>
          <a:bodyPr>
            <a:no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Цель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Актуальность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Что планировалось сделать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Что было сделано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Планы на диплом или курсовая 2.0</a:t>
            </a:r>
          </a:p>
        </p:txBody>
      </p:sp>
    </p:spTree>
    <p:extLst>
      <p:ext uri="{BB962C8B-B14F-4D97-AF65-F5344CB8AC3E}">
        <p14:creationId xmlns:p14="http://schemas.microsoft.com/office/powerpoint/2010/main" val="1337432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6444A-1D8C-C846-B715-E1971914C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746918"/>
            <a:ext cx="10515600" cy="1218834"/>
          </a:xfrm>
        </p:spPr>
        <p:txBody>
          <a:bodyPr/>
          <a:lstStyle/>
          <a:p>
            <a:r>
              <a:rPr lang="ru-RU" dirty="0"/>
              <a:t>Цель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95D3CC7-E413-1241-9211-38A726409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685" y="5164247"/>
            <a:ext cx="1837079" cy="1689832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9E7F27-0DF0-1241-87DB-68FBB5D6F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7" name="Объект 5">
            <a:extLst>
              <a:ext uri="{FF2B5EF4-FFF2-40B4-BE49-F238E27FC236}">
                <a16:creationId xmlns:a16="http://schemas.microsoft.com/office/drawing/2014/main" id="{60E28E3C-D973-A746-B3CE-FA87A941B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480095" y="5168168"/>
            <a:ext cx="1837079" cy="168983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5879586-1D9E-6D4A-A80F-4C2B6CB1F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755" y="2152249"/>
            <a:ext cx="2734938" cy="3418672"/>
          </a:xfrm>
          <a:prstGeom prst="rect">
            <a:avLst/>
          </a:prstGeom>
          <a:effectLst>
            <a:softEdge rad="355600"/>
          </a:effectLst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2B6B6DE-B447-FF4D-9CBE-7CB40B6223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54" y="2371441"/>
            <a:ext cx="2534544" cy="164844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90C2642-A16E-1644-AEB5-9248C9E0AC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1" t="18141" r="5844" b="17235"/>
          <a:stretch/>
        </p:blipFill>
        <p:spPr>
          <a:xfrm>
            <a:off x="2383190" y="2827603"/>
            <a:ext cx="2231208" cy="144359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30257CC-29A7-0042-91CA-53466E14C6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290" b="94536" l="3817" r="95038">
                        <a14:foregroundMark x1="4962" y1="22404" x2="76336" y2="60109"/>
                        <a14:foregroundMark x1="76336" y1="60109" x2="90076" y2="72131"/>
                        <a14:foregroundMark x1="90076" y1="72131" x2="76336" y2="63388"/>
                        <a14:foregroundMark x1="10687" y1="94536" x2="58015" y2="86885"/>
                        <a14:foregroundMark x1="58015" y1="86885" x2="58397" y2="86885"/>
                        <a14:foregroundMark x1="9160" y1="75410" x2="29389" y2="75410"/>
                        <a14:foregroundMark x1="29389" y1="75410" x2="89313" y2="56831"/>
                        <a14:foregroundMark x1="3053" y1="21858" x2="3817" y2="44809"/>
                        <a14:foregroundMark x1="3817" y1="44809" x2="20229" y2="48634"/>
                        <a14:foregroundMark x1="20229" y1="48634" x2="79389" y2="33333"/>
                        <a14:foregroundMark x1="79389" y1="33333" x2="76336" y2="12568"/>
                        <a14:foregroundMark x1="76336" y1="12568" x2="73664" y2="34426"/>
                        <a14:foregroundMark x1="73664" y1="34426" x2="84733" y2="81967"/>
                        <a14:foregroundMark x1="6870" y1="21858" x2="47328" y2="22404"/>
                        <a14:foregroundMark x1="47328" y1="22404" x2="78626" y2="14208"/>
                        <a14:foregroundMark x1="78626" y1="14208" x2="87405" y2="31694"/>
                        <a14:foregroundMark x1="87405" y1="31694" x2="91221" y2="79781"/>
                        <a14:foregroundMark x1="91221" y1="79781" x2="23282" y2="85792"/>
                        <a14:foregroundMark x1="23282" y1="85792" x2="10687" y2="72131"/>
                        <a14:foregroundMark x1="10687" y1="72131" x2="6107" y2="21858"/>
                        <a14:foregroundMark x1="25191" y1="20219" x2="25191" y2="20219"/>
                        <a14:foregroundMark x1="31298" y1="31148" x2="31298" y2="31148"/>
                        <a14:foregroundMark x1="38931" y1="28415" x2="38931" y2="28415"/>
                        <a14:foregroundMark x1="43893" y1="39891" x2="43893" y2="39891"/>
                        <a14:foregroundMark x1="18702" y1="41530" x2="18702" y2="41530"/>
                        <a14:foregroundMark x1="46565" y1="15301" x2="46565" y2="15301"/>
                        <a14:foregroundMark x1="95038" y1="67760" x2="95038" y2="67760"/>
                        <a14:foregroundMark x1="93893" y1="78142" x2="93893" y2="78142"/>
                        <a14:foregroundMark x1="71756" y1="79781" x2="88550" y2="80328"/>
                        <a14:foregroundMark x1="88550" y1="80328" x2="91603" y2="743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48" y="3549399"/>
            <a:ext cx="2458535" cy="17172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4A41C8-50FF-F44D-AE85-5B54D5E8D20A}"/>
              </a:ext>
            </a:extLst>
          </p:cNvPr>
          <p:cNvSpPr txBox="1"/>
          <p:nvPr/>
        </p:nvSpPr>
        <p:spPr>
          <a:xfrm>
            <a:off x="2383190" y="1660520"/>
            <a:ext cx="23777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Карты лояльности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F20FBB-B964-ED43-A413-82740FE20212}"/>
              </a:ext>
            </a:extLst>
          </p:cNvPr>
          <p:cNvSpPr txBox="1"/>
          <p:nvPr/>
        </p:nvSpPr>
        <p:spPr>
          <a:xfrm>
            <a:off x="7570062" y="1597335"/>
            <a:ext cx="2812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Распознавание лиц</a:t>
            </a:r>
          </a:p>
        </p:txBody>
      </p:sp>
    </p:spTree>
    <p:extLst>
      <p:ext uri="{BB962C8B-B14F-4D97-AF65-F5344CB8AC3E}">
        <p14:creationId xmlns:p14="http://schemas.microsoft.com/office/powerpoint/2010/main" val="207348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11EAFA-7813-8248-B692-953EF52BF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45" y="746918"/>
            <a:ext cx="10515600" cy="1218834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9C2CB86-74E8-A642-B35A-DCD2C117D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93"/>
          <a:stretch/>
        </p:blipFill>
        <p:spPr>
          <a:xfrm>
            <a:off x="2211726" y="1728386"/>
            <a:ext cx="7739796" cy="5129614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CBAB818-B7AC-1340-BE49-B3C77ED5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4</a:t>
            </a:fld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923141BF-DF37-5046-8669-AF4FE81CA6A8}"/>
              </a:ext>
            </a:extLst>
          </p:cNvPr>
          <p:cNvCxnSpPr>
            <a:cxnSpLocks/>
          </p:cNvCxnSpPr>
          <p:nvPr/>
        </p:nvCxnSpPr>
        <p:spPr>
          <a:xfrm flipH="1">
            <a:off x="4655127" y="2778826"/>
            <a:ext cx="2006930" cy="1683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9DB280-8A48-0042-BD50-91331A0C3BF3}"/>
              </a:ext>
            </a:extLst>
          </p:cNvPr>
          <p:cNvSpPr txBox="1"/>
          <p:nvPr/>
        </p:nvSpPr>
        <p:spPr>
          <a:xfrm>
            <a:off x="6543174" y="2485555"/>
            <a:ext cx="1989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Deep Learning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02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2D3AA7-B16E-9947-B36F-D0F66CEB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10515600" cy="1218834"/>
          </a:xfrm>
        </p:spPr>
        <p:txBody>
          <a:bodyPr>
            <a:normAutofit/>
          </a:bodyPr>
          <a:lstStyle/>
          <a:p>
            <a:r>
              <a:rPr lang="ru-RU" dirty="0"/>
              <a:t>Что планировалось сделать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024772-7C26-E341-99D7-E586E1842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3234"/>
            <a:ext cx="10515600" cy="45930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b="1" dirty="0"/>
              <a:t>План минимум</a:t>
            </a:r>
          </a:p>
          <a:p>
            <a:pPr marL="514350" indent="-514350"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размеченном наборе данных</a:t>
            </a:r>
          </a:p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</a:rPr>
              <a:t>Минусы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ru-RU" dirty="0">
                <a:solidFill>
                  <a:srgbClr val="FF0000"/>
                </a:solidFill>
              </a:rPr>
              <a:t>не масштабируется на реальность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План максимум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Выделить кластеры в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</a:t>
            </a:r>
            <a:r>
              <a:rPr lang="ru-RU" dirty="0" err="1"/>
              <a:t>кластеризованном</a:t>
            </a:r>
            <a:r>
              <a:rPr lang="ru-RU" dirty="0"/>
              <a:t>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Сделать прототип системы</a:t>
            </a:r>
            <a:r>
              <a:rPr lang="en-US" dirty="0"/>
              <a:t> (MVP)</a:t>
            </a: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rgbClr val="FF0000"/>
                </a:solidFill>
              </a:rPr>
              <a:t>Минусы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ru-RU" dirty="0">
                <a:solidFill>
                  <a:srgbClr val="FF0000"/>
                </a:solidFill>
              </a:rPr>
              <a:t> каждая из 3 подзадач претендует на отдельную курсовую</a:t>
            </a:r>
          </a:p>
          <a:p>
            <a:pPr marL="0" indent="0">
              <a:buNone/>
            </a:pPr>
            <a:endParaRPr lang="ru-RU" dirty="0"/>
          </a:p>
          <a:p>
            <a:pPr marL="514350" indent="-514350">
              <a:buFont typeface="+mj-lt"/>
              <a:buAutoNum type="arabicPeriod"/>
            </a:pPr>
            <a:endParaRPr lang="ru-RU" dirty="0"/>
          </a:p>
          <a:p>
            <a:pPr marL="514350" indent="-514350">
              <a:buAutoNum type="arabicPeriod"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B9ABC5-8571-A24C-90CF-1D50FB3B6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516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A2680-8742-6941-AAA9-46F8FD3B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было сделано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E665F-D363-2843-BB3B-A2514DB0E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1847"/>
            <a:ext cx="10515600" cy="403741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b="1" dirty="0"/>
              <a:t>План минимум</a:t>
            </a:r>
          </a:p>
          <a:p>
            <a:pPr marL="514350" indent="-514350"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размеченном наборе данных</a:t>
            </a:r>
          </a:p>
          <a:p>
            <a:pPr marL="0" indent="0">
              <a:buNone/>
            </a:pPr>
            <a:r>
              <a:rPr lang="ru-RU" dirty="0"/>
              <a:t>Минусы</a:t>
            </a:r>
            <a:r>
              <a:rPr lang="en-US" dirty="0"/>
              <a:t>: </a:t>
            </a:r>
            <a:r>
              <a:rPr lang="ru-RU" dirty="0"/>
              <a:t>не масштабируется на реальность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План максимум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Выделить кластеры в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</a:t>
            </a:r>
            <a:r>
              <a:rPr lang="ru-RU" dirty="0" err="1"/>
              <a:t>кластеризованном</a:t>
            </a:r>
            <a:r>
              <a:rPr lang="ru-RU" dirty="0"/>
              <a:t>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Сделать прототип системы</a:t>
            </a:r>
            <a:r>
              <a:rPr lang="en-US" dirty="0"/>
              <a:t> (MVP)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8792CB-E4AC-5D40-A39A-749E3DC7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C74C46D-54EC-1C42-88C0-B99168D63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202" y="2208687"/>
            <a:ext cx="1857499" cy="185749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B968AF1-9DD7-0340-A43D-3EE654C33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661" y="4615222"/>
            <a:ext cx="1884040" cy="188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91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F17004-2685-1241-9522-57342A71B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918"/>
            <a:ext cx="10515600" cy="12188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Планы на диплом или курсовая 2.0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CA1E75-4FDE-B241-ABA4-80CA12E06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0682"/>
            <a:ext cx="10515600" cy="493309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b="1" dirty="0"/>
              <a:t>Вариант1</a:t>
            </a:r>
            <a:r>
              <a:rPr lang="en-US" b="1" dirty="0"/>
              <a:t>:</a:t>
            </a:r>
          </a:p>
          <a:p>
            <a:pPr marL="0" indent="0">
              <a:buNone/>
            </a:pPr>
            <a:r>
              <a:rPr lang="ru-RU" dirty="0"/>
              <a:t>Реализовать план текущий максимум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Кластеризовать</a:t>
            </a:r>
            <a:r>
              <a:rPr lang="ru-RU" dirty="0"/>
              <a:t> </a:t>
            </a:r>
            <a:r>
              <a:rPr lang="ru-RU" dirty="0" err="1"/>
              <a:t>датасет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</a:t>
            </a:r>
            <a:r>
              <a:rPr lang="ru-RU" dirty="0" err="1"/>
              <a:t>кластеризованном</a:t>
            </a:r>
            <a:r>
              <a:rPr lang="ru-RU" dirty="0"/>
              <a:t>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Сделать прототип системы</a:t>
            </a:r>
            <a:r>
              <a:rPr lang="en-US" dirty="0"/>
              <a:t> (MVP)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Вариант2</a:t>
            </a:r>
            <a:r>
              <a:rPr lang="en-US" b="1" dirty="0"/>
              <a:t>:</a:t>
            </a:r>
            <a:endParaRPr lang="ru-RU" b="1" dirty="0"/>
          </a:p>
          <a:p>
            <a:pPr marL="0" indent="0">
              <a:buNone/>
            </a:pPr>
            <a:r>
              <a:rPr lang="ru-RU" dirty="0"/>
              <a:t>Реализовать план максимум, но только не для ритейла а для распознавания сотрудников</a:t>
            </a:r>
          </a:p>
          <a:p>
            <a:pPr marL="514350" indent="-514350">
              <a:buFont typeface="+mj-lt"/>
              <a:buAutoNum type="arabicPeriod"/>
            </a:pPr>
            <a:r>
              <a:rPr lang="ru-RU" strike="sngStrike" dirty="0" err="1"/>
              <a:t>Кластеризовать</a:t>
            </a:r>
            <a:r>
              <a:rPr lang="ru-RU" strike="sngStrike" dirty="0"/>
              <a:t> </a:t>
            </a:r>
            <a:r>
              <a:rPr lang="ru-RU" strike="sngStrike" dirty="0" err="1"/>
              <a:t>датасет</a:t>
            </a:r>
            <a:endParaRPr lang="ru-RU" strike="sngStrike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Обучить модель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CNN</a:t>
            </a:r>
            <a:r>
              <a:rPr lang="ru-RU" dirty="0"/>
              <a:t>) на размеченном наборе данных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Сделать прототип системы</a:t>
            </a:r>
            <a:r>
              <a:rPr lang="en-US" dirty="0"/>
              <a:t> (MVP)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6487DC3-954B-F945-8E3E-95946B9FB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0046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800158-6105-EE41-B50C-075C22491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47" y="3024312"/>
            <a:ext cx="10515600" cy="1218834"/>
          </a:xfrm>
        </p:spPr>
        <p:txBody>
          <a:bodyPr>
            <a:normAutofit/>
          </a:bodyPr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091F156-DBF2-5642-93FF-7DCA4973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2535-58BB-4863-B2A4-07F605CC01FB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91725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Копия ПП - Лекция 2 - Сценарий_раскадровка_прототипирование_основы UML" id="{DD7328AA-75C1-7D41-B86C-FCEADBCE8B41}" vid="{CDBFF428-9565-9C43-A925-3DA98F13EBD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Тема Office</Template>
  <TotalTime>140</TotalTime>
  <Words>212</Words>
  <Application>Microsoft Macintosh PowerPoint</Application>
  <PresentationFormat>Широкоэкранный</PresentationFormat>
  <Paragraphs>61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Система искусственного интеллекта на базе нейронных сетей для работы в составе системы лояльности покупателей</vt:lpstr>
      <vt:lpstr>План</vt:lpstr>
      <vt:lpstr>Цель</vt:lpstr>
      <vt:lpstr>Актуальность</vt:lpstr>
      <vt:lpstr>Что планировалось сделать</vt:lpstr>
      <vt:lpstr>Что было сделано</vt:lpstr>
      <vt:lpstr>Планы на диплом или курсовая 2.0</vt:lpstr>
      <vt:lpstr>Спасибо за внимание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</dc:title>
  <dc:creator>Roman Roman</dc:creator>
  <cp:lastModifiedBy>Roman Roman</cp:lastModifiedBy>
  <cp:revision>17</cp:revision>
  <dcterms:created xsi:type="dcterms:W3CDTF">2018-05-23T19:50:02Z</dcterms:created>
  <dcterms:modified xsi:type="dcterms:W3CDTF">2018-05-23T22:10:56Z</dcterms:modified>
</cp:coreProperties>
</file>

<file path=docProps/thumbnail.jpeg>
</file>